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58" r:id="rId4"/>
    <p:sldId id="257" r:id="rId5"/>
    <p:sldId id="259" r:id="rId6"/>
    <p:sldId id="260" r:id="rId7"/>
    <p:sldId id="264" r:id="rId8"/>
    <p:sldId id="265" r:id="rId9"/>
    <p:sldId id="261" r:id="rId10"/>
    <p:sldId id="263" r:id="rId11"/>
    <p:sldId id="266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8B2A-A375-45E2-BFCE-F04DAFAE3E66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2A52DE6-55DE-43E5-B4EB-FE6F88CFA26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8B2A-A375-45E2-BFCE-F04DAFAE3E66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DE6-55DE-43E5-B4EB-FE6F88CFA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8B2A-A375-45E2-BFCE-F04DAFAE3E66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DE6-55DE-43E5-B4EB-FE6F88CFA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8B2A-A375-45E2-BFCE-F04DAFAE3E66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DE6-55DE-43E5-B4EB-FE6F88CFA26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8B2A-A375-45E2-BFCE-F04DAFAE3E66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2A52DE6-55DE-43E5-B4EB-FE6F88CFA26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8B2A-A375-45E2-BFCE-F04DAFAE3E66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DE6-55DE-43E5-B4EB-FE6F88CFA26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8B2A-A375-45E2-BFCE-F04DAFAE3E66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DE6-55DE-43E5-B4EB-FE6F88CFA26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8B2A-A375-45E2-BFCE-F04DAFAE3E66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DE6-55DE-43E5-B4EB-FE6F88CFA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8B2A-A375-45E2-BFCE-F04DAFAE3E66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DE6-55DE-43E5-B4EB-FE6F88CFA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8B2A-A375-45E2-BFCE-F04DAFAE3E66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DE6-55DE-43E5-B4EB-FE6F88CFA26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8B2A-A375-45E2-BFCE-F04DAFAE3E66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2A52DE6-55DE-43E5-B4EB-FE6F88CFA26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22B8B2A-A375-45E2-BFCE-F04DAFAE3E66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2A52DE6-55DE-43E5-B4EB-FE6F88CFA26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Spanish- American War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66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2162"/>
          </a:xfrm>
        </p:spPr>
        <p:txBody>
          <a:bodyPr/>
          <a:lstStyle/>
          <a:p>
            <a:pPr algn="ctr"/>
            <a:r>
              <a:rPr lang="en-US" dirty="0" smtClean="0"/>
              <a:t>America in Cuba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382524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 Army was made up of a lot of volunteers.</a:t>
            </a:r>
          </a:p>
          <a:p>
            <a:endParaRPr lang="en-US" dirty="0"/>
          </a:p>
          <a:p>
            <a:r>
              <a:rPr lang="en-US" dirty="0" smtClean="0"/>
              <a:t>Cowboys, miners police officers</a:t>
            </a:r>
          </a:p>
          <a:p>
            <a:endParaRPr lang="en-US" dirty="0"/>
          </a:p>
          <a:p>
            <a:r>
              <a:rPr lang="en-US" dirty="0" smtClean="0"/>
              <a:t>The “Rough Riders” and Theodore Roosevelt</a:t>
            </a:r>
          </a:p>
          <a:p>
            <a:endParaRPr lang="en-US" dirty="0"/>
          </a:p>
          <a:p>
            <a:r>
              <a:rPr lang="en-US" dirty="0" smtClean="0"/>
              <a:t>US capture Cuba and Puerto </a:t>
            </a:r>
            <a:r>
              <a:rPr lang="en-US" dirty="0" smtClean="0"/>
              <a:t>Rico and wins the war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19200"/>
            <a:ext cx="3939859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71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was the Platt Amendment?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71613"/>
            <a:ext cx="4130040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After US wins the war it promises Cuba its independence (Puerto Rico?)</a:t>
            </a:r>
          </a:p>
          <a:p>
            <a:endParaRPr lang="en-US" dirty="0"/>
          </a:p>
          <a:p>
            <a:r>
              <a:rPr lang="en-US" dirty="0" smtClean="0"/>
              <a:t>Platt Amendment was attached to Cuban constitution giving America right to protect Cuba and “keep order”</a:t>
            </a:r>
          </a:p>
          <a:p>
            <a:endParaRPr lang="en-US" dirty="0"/>
          </a:p>
          <a:p>
            <a:r>
              <a:rPr lang="en-US" dirty="0" smtClean="0"/>
              <a:t>Basically made Cuba a protectorate of US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506249"/>
            <a:ext cx="3666915" cy="4665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8621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Questions for when you read “An </a:t>
            </a:r>
            <a:r>
              <a:rPr lang="en-US" smtClean="0"/>
              <a:t>American Empire!”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1.  What was the debate over annexation?  Who do you think is right?</a:t>
            </a:r>
          </a:p>
          <a:p>
            <a:endParaRPr lang="en-US" sz="3000" dirty="0"/>
          </a:p>
          <a:p>
            <a:r>
              <a:rPr lang="en-US" sz="3000" dirty="0" smtClean="0"/>
              <a:t>2.  What did the Platt Amendment specify?</a:t>
            </a:r>
          </a:p>
          <a:p>
            <a:endParaRPr lang="en-US" sz="3000" dirty="0"/>
          </a:p>
          <a:p>
            <a:r>
              <a:rPr lang="en-US" sz="3000" dirty="0" smtClean="0"/>
              <a:t>3.  What happened to Puerto Rico following the war?</a:t>
            </a:r>
          </a:p>
          <a:p>
            <a:endParaRPr lang="en-US" sz="3000" dirty="0"/>
          </a:p>
          <a:p>
            <a:r>
              <a:rPr lang="en-US" sz="3000" dirty="0" smtClean="0"/>
              <a:t>4.What was the response to the US being in the Philippines?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26362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2162"/>
          </a:xfrm>
        </p:spPr>
        <p:txBody>
          <a:bodyPr/>
          <a:lstStyle/>
          <a:p>
            <a:pPr algn="ctr"/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4434840" cy="48006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1)  Look at the headlines for this newspaper.</a:t>
            </a:r>
          </a:p>
          <a:p>
            <a:endParaRPr lang="en-US" sz="2800" b="1" dirty="0"/>
          </a:p>
          <a:p>
            <a:r>
              <a:rPr lang="en-US" sz="2800" b="1" dirty="0" smtClean="0"/>
              <a:t>2)  What do you notice about the headlines?</a:t>
            </a:r>
          </a:p>
          <a:p>
            <a:endParaRPr lang="en-US" sz="2800" b="1" dirty="0"/>
          </a:p>
          <a:p>
            <a:r>
              <a:rPr lang="en-US" sz="2800" b="1" dirty="0" smtClean="0"/>
              <a:t>3)  Rewrite the headlines (and subtitles) to make them less sensational?</a:t>
            </a:r>
            <a:endParaRPr lang="en-US" sz="28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371600"/>
            <a:ext cx="3937676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3540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228600"/>
            <a:ext cx="7772400" cy="1143000"/>
          </a:xfrm>
        </p:spPr>
        <p:txBody>
          <a:bodyPr/>
          <a:lstStyle/>
          <a:p>
            <a:pPr algn="r"/>
            <a:r>
              <a:rPr lang="en-US" dirty="0" smtClean="0"/>
              <a:t>America and Cuba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990600"/>
            <a:ext cx="3733800" cy="5410200"/>
          </a:xfrm>
        </p:spPr>
        <p:txBody>
          <a:bodyPr/>
          <a:lstStyle/>
          <a:p>
            <a:r>
              <a:rPr lang="en-US" dirty="0" smtClean="0"/>
              <a:t>Cuba had sugarcane plantations and lots of slaves</a:t>
            </a:r>
          </a:p>
          <a:p>
            <a:endParaRPr lang="en-US" dirty="0"/>
          </a:p>
          <a:p>
            <a:r>
              <a:rPr lang="en-US" dirty="0" smtClean="0"/>
              <a:t>US heavily invested in Cuba (sugar, mines, railroads)</a:t>
            </a:r>
          </a:p>
          <a:p>
            <a:endParaRPr lang="en-US" dirty="0"/>
          </a:p>
          <a:p>
            <a:r>
              <a:rPr lang="en-US" dirty="0" smtClean="0"/>
              <a:t>Cuban rebels declared independence – US declares neutrality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509" y="914400"/>
            <a:ext cx="5784273" cy="5519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234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-3048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did the US go to war with Spain?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5233555" y="1295400"/>
            <a:ext cx="3749040" cy="5029200"/>
          </a:xfrm>
        </p:spPr>
        <p:txBody>
          <a:bodyPr/>
          <a:lstStyle/>
          <a:p>
            <a:r>
              <a:rPr lang="en-US" dirty="0" smtClean="0"/>
              <a:t>By 1898 only Cuba and Puerto Rico left of Spain’s colonies</a:t>
            </a:r>
          </a:p>
          <a:p>
            <a:endParaRPr lang="en-US" dirty="0"/>
          </a:p>
          <a:p>
            <a:r>
              <a:rPr lang="en-US" dirty="0" smtClean="0"/>
              <a:t>Americans regarded Spain as tyrants</a:t>
            </a:r>
          </a:p>
          <a:p>
            <a:endParaRPr lang="en-US" dirty="0"/>
          </a:p>
          <a:p>
            <a:r>
              <a:rPr lang="en-US" dirty="0" smtClean="0"/>
              <a:t>***War leads to America being an imperial power***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28800"/>
            <a:ext cx="50673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252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2162"/>
          </a:xfrm>
        </p:spPr>
        <p:txBody>
          <a:bodyPr/>
          <a:lstStyle/>
          <a:p>
            <a:pPr algn="ctr"/>
            <a:r>
              <a:rPr lang="en-US" dirty="0" smtClean="0"/>
              <a:t>What is yellow journalism?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41148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News stories that were sensational, bias and often made up</a:t>
            </a:r>
          </a:p>
          <a:p>
            <a:endParaRPr lang="en-US" dirty="0"/>
          </a:p>
          <a:p>
            <a:r>
              <a:rPr lang="en-US" dirty="0" smtClean="0"/>
              <a:t>Yellow journalism helped generate support in the US for Cuban rebels</a:t>
            </a:r>
          </a:p>
          <a:p>
            <a:endParaRPr lang="en-US" dirty="0"/>
          </a:p>
          <a:p>
            <a:r>
              <a:rPr lang="en-US" dirty="0" smtClean="0"/>
              <a:t>Turn and </a:t>
            </a:r>
            <a:r>
              <a:rPr lang="en-US" dirty="0"/>
              <a:t>T</a:t>
            </a:r>
            <a:r>
              <a:rPr lang="en-US" dirty="0" smtClean="0"/>
              <a:t>alk:  Does </a:t>
            </a:r>
            <a:r>
              <a:rPr lang="en-US" dirty="0" smtClean="0"/>
              <a:t>this still happen today</a:t>
            </a:r>
            <a:r>
              <a:rPr lang="en-US" dirty="0" smtClean="0"/>
              <a:t>? Examples?</a:t>
            </a:r>
            <a:endParaRPr lang="en-US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414528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6323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356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USS Maine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95400"/>
            <a:ext cx="443484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President McKinley tries to negotiate a </a:t>
            </a:r>
            <a:r>
              <a:rPr lang="en-US" dirty="0" smtClean="0"/>
              <a:t>peace – USS Maine off the Cuban coast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USS Maine explodes in Havana </a:t>
            </a:r>
            <a:r>
              <a:rPr lang="en-US" dirty="0" smtClean="0"/>
              <a:t>Harbor, No </a:t>
            </a:r>
            <a:r>
              <a:rPr lang="en-US" dirty="0" smtClean="0"/>
              <a:t>one know </a:t>
            </a:r>
            <a:r>
              <a:rPr lang="en-US" dirty="0" smtClean="0"/>
              <a:t>why</a:t>
            </a:r>
            <a:endParaRPr lang="en-US" dirty="0" smtClean="0"/>
          </a:p>
          <a:p>
            <a:endParaRPr lang="en-US" dirty="0"/>
          </a:p>
          <a:p>
            <a:r>
              <a:rPr lang="en-US" u="sng" dirty="0" smtClean="0"/>
              <a:t>Jingoism</a:t>
            </a:r>
            <a:r>
              <a:rPr lang="en-US" dirty="0" smtClean="0"/>
              <a:t> – aggressive nationalism</a:t>
            </a:r>
          </a:p>
          <a:p>
            <a:endParaRPr lang="en-US" dirty="0"/>
          </a:p>
          <a:p>
            <a:r>
              <a:rPr lang="en-US" dirty="0" smtClean="0"/>
              <a:t>Congress declares war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361" y="1143000"/>
            <a:ext cx="4565706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8376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8382000" cy="5881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746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81000"/>
            <a:ext cx="7315200" cy="6155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478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35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War Itself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388033" y="1409700"/>
            <a:ext cx="374904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Spain and US fight on 2 fronts </a:t>
            </a:r>
            <a:r>
              <a:rPr lang="en-US" dirty="0" smtClean="0"/>
              <a:t>(Pacific and Atlantic)</a:t>
            </a:r>
          </a:p>
          <a:p>
            <a:endParaRPr lang="en-US" dirty="0" smtClean="0"/>
          </a:p>
          <a:p>
            <a:r>
              <a:rPr lang="en-US" dirty="0" smtClean="0"/>
              <a:t>2 front war new to US</a:t>
            </a:r>
          </a:p>
          <a:p>
            <a:endParaRPr lang="en-US" dirty="0"/>
          </a:p>
          <a:p>
            <a:r>
              <a:rPr lang="en-US" dirty="0" smtClean="0"/>
              <a:t>In the Pacific US quickly dominated and captured many islands (Philippines and Guam)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90600"/>
            <a:ext cx="573405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602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1700</TotalTime>
  <Words>356</Words>
  <Application>Microsoft Office PowerPoint</Application>
  <PresentationFormat>On-screen Show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Equity</vt:lpstr>
      <vt:lpstr>The Spanish- American War</vt:lpstr>
      <vt:lpstr>Warm-Up</vt:lpstr>
      <vt:lpstr>America and Cuba</vt:lpstr>
      <vt:lpstr>Why did the US go to war with Spain?</vt:lpstr>
      <vt:lpstr>What is yellow journalism?</vt:lpstr>
      <vt:lpstr>USS Maine</vt:lpstr>
      <vt:lpstr>PowerPoint Presentation</vt:lpstr>
      <vt:lpstr>PowerPoint Presentation</vt:lpstr>
      <vt:lpstr>The War Itself</vt:lpstr>
      <vt:lpstr>America in Cuba</vt:lpstr>
      <vt:lpstr>What was the Platt Amendment?</vt:lpstr>
      <vt:lpstr>Questions for when you read “An American Empire!”</vt:lpstr>
    </vt:vector>
  </TitlesOfParts>
  <Company>Duval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Spanish- American War</dc:title>
  <dc:creator>Mcdonald, Damien L.</dc:creator>
  <cp:lastModifiedBy>Mcdonald, Damien L.</cp:lastModifiedBy>
  <cp:revision>7</cp:revision>
  <dcterms:created xsi:type="dcterms:W3CDTF">2012-10-15T10:59:41Z</dcterms:created>
  <dcterms:modified xsi:type="dcterms:W3CDTF">2013-09-04T14:59:24Z</dcterms:modified>
</cp:coreProperties>
</file>